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7" autoAdjust="0"/>
  </p:normalViewPr>
  <p:slideViewPr>
    <p:cSldViewPr snapToGrid="0">
      <p:cViewPr varScale="1">
        <p:scale>
          <a:sx n="108" d="100"/>
          <a:sy n="108" d="100"/>
        </p:scale>
        <p:origin x="115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5F60C-5388-4173-9DC1-BD32A5CF8B7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3BA75-D7F6-49FC-8BAF-EE355F9CC6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59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3BA75-D7F6-49FC-8BAF-EE355F9CC6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6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37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95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424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6736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8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26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789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72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3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35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19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78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44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0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8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71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CBB32-52A3-44E5-9DB6-D0AB5D8F8D0F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987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92577" y="1012055"/>
            <a:ext cx="8791575" cy="2944012"/>
          </a:xfrm>
        </p:spPr>
        <p:txBody>
          <a:bodyPr>
            <a:noAutofit/>
          </a:bodyPr>
          <a:lstStyle/>
          <a:p>
            <a:pPr algn="ctr"/>
            <a: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PROJET SCIENTIFIQUE</a:t>
            </a:r>
            <a:b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Smart-patate</a:t>
            </a: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926513" y="-1556876"/>
            <a:ext cx="8791575" cy="16557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54450" y="4649443"/>
            <a:ext cx="2883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Contexte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260568" y="6413663"/>
            <a:ext cx="593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Lavergne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Maxime; </a:t>
            </a:r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Moncoutié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Robin; </a:t>
            </a:r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Pestel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Antoine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60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1950" y="153494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Résultat des expériences menées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/>
          <a:stretch/>
        </p:blipFill>
        <p:spPr>
          <a:xfrm>
            <a:off x="6305206" y="2786639"/>
            <a:ext cx="5254990" cy="3333021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9" y="2207680"/>
            <a:ext cx="3830850" cy="202011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07" y="4319978"/>
            <a:ext cx="3864718" cy="20184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9" y="4365858"/>
            <a:ext cx="3830850" cy="2020114"/>
          </a:xfrm>
          <a:prstGeom prst="rect">
            <a:avLst/>
          </a:prstGeom>
        </p:spPr>
      </p:pic>
      <p:pic>
        <p:nvPicPr>
          <p:cNvPr id="14" name="Espace réservé du contenu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41" y="2215665"/>
            <a:ext cx="3830850" cy="201841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096467" y="2207680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Graphique </a:t>
            </a:r>
            <a:r>
              <a:rPr lang="fr-FR" dirty="0" err="1"/>
              <a:t>scilab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003632" y="309284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7" name="Picture 3" descr="400KHz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24547" r="7120" b="18401"/>
          <a:stretch/>
        </p:blipFill>
        <p:spPr bwMode="auto">
          <a:xfrm>
            <a:off x="435710" y="2786639"/>
            <a:ext cx="5386961" cy="380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964367" y="165614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Expérience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4964367" y="1667904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Expérience 2</a:t>
            </a:r>
          </a:p>
        </p:txBody>
      </p:sp>
    </p:spTree>
    <p:extLst>
      <p:ext uri="{BB962C8B-B14F-4D97-AF65-F5344CB8AC3E}">
        <p14:creationId xmlns:p14="http://schemas.microsoft.com/office/powerpoint/2010/main" val="8118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9" y="1713113"/>
            <a:ext cx="4571999" cy="5050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805" y="143453"/>
            <a:ext cx="100932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Explication du fonctionnement du</a:t>
            </a:r>
          </a:p>
          <a:p>
            <a:pPr algn="ctr"/>
            <a:r>
              <a:rPr lang="fr-FR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circuit et du fonctionnement du capteur</a:t>
            </a:r>
          </a:p>
        </p:txBody>
      </p:sp>
      <p:sp>
        <p:nvSpPr>
          <p:cNvPr id="4" name="Forme libre : forme 3"/>
          <p:cNvSpPr/>
          <p:nvPr/>
        </p:nvSpPr>
        <p:spPr>
          <a:xfrm>
            <a:off x="4970472" y="2089788"/>
            <a:ext cx="1832914" cy="863724"/>
          </a:xfrm>
          <a:custGeom>
            <a:avLst/>
            <a:gdLst>
              <a:gd name="connsiteX0" fmla="*/ 779460 w 1832914"/>
              <a:gd name="connsiteY0" fmla="*/ 331628 h 863724"/>
              <a:gd name="connsiteX1" fmla="*/ 573897 w 1832914"/>
              <a:gd name="connsiteY1" fmla="*/ 565544 h 863724"/>
              <a:gd name="connsiteX2" fmla="*/ 106065 w 1832914"/>
              <a:gd name="connsiteY2" fmla="*/ 615163 h 863724"/>
              <a:gd name="connsiteX3" fmla="*/ 56446 w 1832914"/>
              <a:gd name="connsiteY3" fmla="*/ 827814 h 863724"/>
              <a:gd name="connsiteX4" fmla="*/ 779460 w 1832914"/>
              <a:gd name="connsiteY4" fmla="*/ 841991 h 863724"/>
              <a:gd name="connsiteX5" fmla="*/ 1778921 w 1832914"/>
              <a:gd name="connsiteY5" fmla="*/ 608075 h 863724"/>
              <a:gd name="connsiteX6" fmla="*/ 1601711 w 1832914"/>
              <a:gd name="connsiteY6" fmla="*/ 5563 h 863724"/>
              <a:gd name="connsiteX7" fmla="*/ 779460 w 1832914"/>
              <a:gd name="connsiteY7" fmla="*/ 331628 h 86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2914" h="863724">
                <a:moveTo>
                  <a:pt x="779460" y="331628"/>
                </a:moveTo>
                <a:cubicBezTo>
                  <a:pt x="608158" y="424958"/>
                  <a:pt x="686129" y="518288"/>
                  <a:pt x="573897" y="565544"/>
                </a:cubicBezTo>
                <a:cubicBezTo>
                  <a:pt x="461665" y="612800"/>
                  <a:pt x="192307" y="571451"/>
                  <a:pt x="106065" y="615163"/>
                </a:cubicBezTo>
                <a:cubicBezTo>
                  <a:pt x="19823" y="658875"/>
                  <a:pt x="-55787" y="790009"/>
                  <a:pt x="56446" y="827814"/>
                </a:cubicBezTo>
                <a:cubicBezTo>
                  <a:pt x="168679" y="865619"/>
                  <a:pt x="492381" y="878614"/>
                  <a:pt x="779460" y="841991"/>
                </a:cubicBezTo>
                <a:cubicBezTo>
                  <a:pt x="1066539" y="805368"/>
                  <a:pt x="1641879" y="747480"/>
                  <a:pt x="1778921" y="608075"/>
                </a:cubicBezTo>
                <a:cubicBezTo>
                  <a:pt x="1915963" y="468670"/>
                  <a:pt x="1768288" y="54000"/>
                  <a:pt x="1601711" y="5563"/>
                </a:cubicBezTo>
                <a:cubicBezTo>
                  <a:pt x="1435134" y="-42874"/>
                  <a:pt x="950762" y="238298"/>
                  <a:pt x="779460" y="33162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 : forme 4"/>
          <p:cNvSpPr/>
          <p:nvPr/>
        </p:nvSpPr>
        <p:spPr>
          <a:xfrm>
            <a:off x="6975229" y="1842168"/>
            <a:ext cx="827345" cy="1111344"/>
          </a:xfrm>
          <a:custGeom>
            <a:avLst/>
            <a:gdLst>
              <a:gd name="connsiteX0" fmla="*/ 117296 w 827345"/>
              <a:gd name="connsiteY0" fmla="*/ 92958 h 1111344"/>
              <a:gd name="connsiteX1" fmla="*/ 301593 w 827345"/>
              <a:gd name="connsiteY1" fmla="*/ 100046 h 1111344"/>
              <a:gd name="connsiteX2" fmla="*/ 819044 w 827345"/>
              <a:gd name="connsiteY2" fmla="*/ 759265 h 1111344"/>
              <a:gd name="connsiteX3" fmla="*/ 578040 w 827345"/>
              <a:gd name="connsiteY3" fmla="*/ 1092418 h 1111344"/>
              <a:gd name="connsiteX4" fmla="*/ 25147 w 827345"/>
              <a:gd name="connsiteY4" fmla="*/ 964827 h 1111344"/>
              <a:gd name="connsiteX5" fmla="*/ 117296 w 827345"/>
              <a:gd name="connsiteY5" fmla="*/ 92958 h 111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7345" h="1111344">
                <a:moveTo>
                  <a:pt x="117296" y="92958"/>
                </a:moveTo>
                <a:cubicBezTo>
                  <a:pt x="163370" y="-51172"/>
                  <a:pt x="184635" y="-11005"/>
                  <a:pt x="301593" y="100046"/>
                </a:cubicBezTo>
                <a:cubicBezTo>
                  <a:pt x="418551" y="211097"/>
                  <a:pt x="772970" y="593870"/>
                  <a:pt x="819044" y="759265"/>
                </a:cubicBezTo>
                <a:cubicBezTo>
                  <a:pt x="865118" y="924660"/>
                  <a:pt x="710356" y="1058158"/>
                  <a:pt x="578040" y="1092418"/>
                </a:cubicBezTo>
                <a:cubicBezTo>
                  <a:pt x="445724" y="1126678"/>
                  <a:pt x="103119" y="1130222"/>
                  <a:pt x="25147" y="964827"/>
                </a:cubicBezTo>
                <a:cubicBezTo>
                  <a:pt x="-52825" y="799432"/>
                  <a:pt x="71222" y="237088"/>
                  <a:pt x="117296" y="9295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6803386" y="2991294"/>
            <a:ext cx="2957302" cy="819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658140" y="2249421"/>
            <a:ext cx="3219644" cy="314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2520803" y="2835349"/>
            <a:ext cx="2774211" cy="12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7222242" y="2118926"/>
            <a:ext cx="2538446" cy="222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694415" y="202850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Bobine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05211" y="276884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Résistance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60688" y="21523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Condensateur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0688" y="36337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Diode</a:t>
            </a:r>
          </a:p>
        </p:txBody>
      </p:sp>
    </p:spTree>
    <p:extLst>
      <p:ext uri="{BB962C8B-B14F-4D97-AF65-F5344CB8AC3E}">
        <p14:creationId xmlns:p14="http://schemas.microsoft.com/office/powerpoint/2010/main" val="38411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 animBg="1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8520" y="591687"/>
            <a:ext cx="67805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Présentation du prototype</a:t>
            </a:r>
          </a:p>
        </p:txBody>
      </p:sp>
      <p:pic>
        <p:nvPicPr>
          <p:cNvPr id="7" name="Image 6" descr="C:\Users\Antoine\AppData\Local\Microsoft\Windows\INetCacheContent.Word\20161118_10445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27734"/>
          <a:stretch/>
        </p:blipFill>
        <p:spPr bwMode="auto">
          <a:xfrm rot="5400000">
            <a:off x="6258000" y="1525555"/>
            <a:ext cx="2136716" cy="28551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 descr="C:\Users\Antoine\AppData\Local\Microsoft\Windows\INetCacheContent.Word\20161118_104623_00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3" r="32169"/>
          <a:stretch/>
        </p:blipFill>
        <p:spPr bwMode="auto">
          <a:xfrm rot="5400000">
            <a:off x="6258002" y="3802223"/>
            <a:ext cx="2136713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 12" descr="C:\Users\Antoine\AppData\Local\Microsoft\Windows\INetCacheContent.Word\20161118_10450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r="35423"/>
          <a:stretch/>
        </p:blipFill>
        <p:spPr bwMode="auto">
          <a:xfrm rot="5400000">
            <a:off x="9260630" y="1525554"/>
            <a:ext cx="2136713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C:\Users\Antoine\AppData\Local\Microsoft\Windows\INetCacheContent.Word\20161118_104937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0" r="37365"/>
          <a:stretch/>
        </p:blipFill>
        <p:spPr bwMode="auto">
          <a:xfrm rot="5400000">
            <a:off x="9260632" y="3802224"/>
            <a:ext cx="2136711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/>
          <p:nvPr/>
        </p:nvPicPr>
        <p:blipFill rotWithShape="1">
          <a:blip r:embed="rId6"/>
          <a:srcRect r="59"/>
          <a:stretch/>
        </p:blipFill>
        <p:spPr>
          <a:xfrm>
            <a:off x="564777" y="1859713"/>
            <a:ext cx="5091952" cy="44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2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Bilan du projet</a:t>
            </a:r>
            <a:endParaRPr lang="fr-FR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Points positifs :</a:t>
            </a:r>
          </a:p>
          <a:p>
            <a:pPr marL="0" indent="0">
              <a:buNone/>
            </a:pPr>
            <a:r>
              <a:rPr lang="fr-FR" dirty="0"/>
              <a:t>- Technique</a:t>
            </a:r>
          </a:p>
          <a:p>
            <a:pPr>
              <a:buFontTx/>
              <a:buChar char="-"/>
            </a:pPr>
            <a:r>
              <a:rPr lang="fr-FR" dirty="0"/>
              <a:t>Travail de groupe</a:t>
            </a:r>
          </a:p>
          <a:p>
            <a:pPr>
              <a:buFontTx/>
              <a:buChar char="-"/>
            </a:pPr>
            <a:r>
              <a:rPr lang="fr-FR" dirty="0"/>
              <a:t>Sujet original </a:t>
            </a:r>
          </a:p>
          <a:p>
            <a:pPr marL="0" indent="0">
              <a:buNone/>
            </a:pPr>
            <a:r>
              <a:rPr lang="fr-FR" u="sng" dirty="0"/>
              <a:t>Points négatifs :</a:t>
            </a:r>
          </a:p>
          <a:p>
            <a:pPr>
              <a:buFontTx/>
              <a:buChar char="-"/>
            </a:pPr>
            <a:r>
              <a:rPr lang="fr-FR" dirty="0" err="1"/>
              <a:t>Materiel</a:t>
            </a:r>
            <a:r>
              <a:rPr lang="fr-FR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 4" descr="C:\Users\Antoine\AppData\Local\Microsoft\Windows\INetCacheContent.Word\20161118_104937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0" t="11874" r="37365"/>
          <a:stretch/>
        </p:blipFill>
        <p:spPr bwMode="auto">
          <a:xfrm rot="5400000">
            <a:off x="5295527" y="1740564"/>
            <a:ext cx="3890056" cy="5262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860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1510</TotalTime>
  <Words>56</Words>
  <Application>Microsoft Office PowerPoint</Application>
  <PresentationFormat>Grand écran</PresentationFormat>
  <Paragraphs>22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Traînée de condensation</vt:lpstr>
      <vt:lpstr>PROJET SCIENTIFIQUE  Smart-patate</vt:lpstr>
      <vt:lpstr>Résultat des expériences menées</vt:lpstr>
      <vt:lpstr>Présentation PowerPoint</vt:lpstr>
      <vt:lpstr>Présentation PowerPoint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 Smart-patate</dc:title>
  <dc:creator>robin moncoutie</dc:creator>
  <cp:lastModifiedBy>PESTEL ANTOINE</cp:lastModifiedBy>
  <cp:revision>29</cp:revision>
  <dcterms:created xsi:type="dcterms:W3CDTF">2016-11-17T08:07:04Z</dcterms:created>
  <dcterms:modified xsi:type="dcterms:W3CDTF">2016-11-21T08:20:17Z</dcterms:modified>
</cp:coreProperties>
</file>